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9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10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C72519-B7C0-42F5-A358-089915E018A3}" type="datetimeFigureOut">
              <a:rPr lang="es-MX" smtClean="0"/>
              <a:t>28/06/2013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3A27A0-FC91-42D8-805C-FAD112C7D445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Desafíos y oportunidades que la realidad presenta a la Educación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Mtro. Juan Luis Hernández</a:t>
            </a:r>
          </a:p>
          <a:p>
            <a:r>
              <a:rPr lang="es-MX" dirty="0" smtClean="0"/>
              <a:t>Politólogo y educador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959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Educar en Ciudadanía global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800" dirty="0" smtClean="0"/>
              <a:t>Para enfrentar el crimen organizado global.</a:t>
            </a:r>
          </a:p>
          <a:p>
            <a:r>
              <a:rPr lang="es-MX" sz="2800" dirty="0" smtClean="0"/>
              <a:t>Para enfrentar las migraciones y sus efectos colaterales</a:t>
            </a:r>
          </a:p>
          <a:p>
            <a:r>
              <a:rPr lang="es-MX" sz="2800" dirty="0" smtClean="0"/>
              <a:t>Para enfrentar el poder corruptor de las trasnacionales</a:t>
            </a:r>
          </a:p>
          <a:p>
            <a:r>
              <a:rPr lang="es-MX" sz="2800" dirty="0" smtClean="0"/>
              <a:t>Para generar liderazgos que empoderen el modo de proceder ético en decisiones sociales, económicas y políticas</a:t>
            </a:r>
          </a:p>
        </p:txBody>
      </p:sp>
    </p:spTree>
    <p:extLst>
      <p:ext uri="{BB962C8B-B14F-4D97-AF65-F5344CB8AC3E}">
        <p14:creationId xmlns:p14="http://schemas.microsoft.com/office/powerpoint/2010/main" val="37428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Educar Ciudadanía Global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3200" dirty="0"/>
              <a:t>Para generar liderazgos ciudadanos globales</a:t>
            </a:r>
          </a:p>
          <a:p>
            <a:r>
              <a:rPr lang="es-MX" sz="3200" dirty="0"/>
              <a:t>Para generar luchadores de derechos humanos</a:t>
            </a:r>
          </a:p>
          <a:p>
            <a:r>
              <a:rPr lang="es-MX" sz="3200" dirty="0"/>
              <a:t>Para generar científicos que investiguen dónde y cómo generar bienestar y equidad</a:t>
            </a:r>
          </a:p>
          <a:p>
            <a:r>
              <a:rPr lang="es-MX" sz="3200" dirty="0"/>
              <a:t>Para generar comunidades urbanas y rurales con visiones de corresponsabilidad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608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Desafíos y oportunidades en México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Educar para la Democracia o el autoritarismo</a:t>
            </a:r>
          </a:p>
          <a:p>
            <a:r>
              <a:rPr lang="es-MX" dirty="0" smtClean="0"/>
              <a:t>Educar para la ciudadanía o para el clientelismo y el patrimonialismo</a:t>
            </a:r>
          </a:p>
          <a:p>
            <a:r>
              <a:rPr lang="es-MX" dirty="0" smtClean="0"/>
              <a:t>Educar para la equidad de género o para el sexismo</a:t>
            </a:r>
          </a:p>
          <a:p>
            <a:r>
              <a:rPr lang="es-MX" dirty="0" smtClean="0"/>
              <a:t>Educar en el pensamiento crítico o en la repetición de contenidos</a:t>
            </a:r>
          </a:p>
          <a:p>
            <a:r>
              <a:rPr lang="es-MX" dirty="0" smtClean="0"/>
              <a:t>Educar para la pluralidad o la homogeneidad</a:t>
            </a:r>
          </a:p>
          <a:p>
            <a:r>
              <a:rPr lang="es-MX" dirty="0" smtClean="0"/>
              <a:t>Educar para la paz o para la violencia</a:t>
            </a:r>
          </a:p>
          <a:p>
            <a:r>
              <a:rPr lang="es-MX" dirty="0" smtClean="0"/>
              <a:t>Educar para la honestidad o para </a:t>
            </a:r>
            <a:r>
              <a:rPr lang="es-MX" smtClean="0"/>
              <a:t>la corrupción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77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Educar la praxis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Nuestro tiempo exige formar SUJETOS</a:t>
            </a:r>
          </a:p>
          <a:p>
            <a:r>
              <a:rPr lang="es-MX" dirty="0" smtClean="0"/>
              <a:t>Sujetos que para informarse investiguen y busquen</a:t>
            </a:r>
          </a:p>
          <a:p>
            <a:r>
              <a:rPr lang="es-MX" dirty="0" smtClean="0"/>
              <a:t>Sujetos que analicen y critiquen su realidad</a:t>
            </a:r>
          </a:p>
          <a:p>
            <a:r>
              <a:rPr lang="es-MX" dirty="0" smtClean="0"/>
              <a:t>Sujetos que propongan soluciones y alternativas a problemas determinados</a:t>
            </a:r>
          </a:p>
          <a:p>
            <a:r>
              <a:rPr lang="es-MX" dirty="0" smtClean="0"/>
              <a:t>Sujetos que animen y contagien que otro mundo y otra sociedad son posibles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985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Educar la praxis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 smtClean="0"/>
              <a:t>Fundamental educar de lo concreto a lo abstracto a lo concreto</a:t>
            </a:r>
          </a:p>
          <a:p>
            <a:r>
              <a:rPr lang="es-MX" sz="3200" dirty="0" smtClean="0"/>
              <a:t>La vida cotidiana como insumo  y receptáculo educativo </a:t>
            </a:r>
          </a:p>
          <a:p>
            <a:r>
              <a:rPr lang="es-MX" sz="3200" dirty="0" smtClean="0"/>
              <a:t>Educar para transformar implica saber hacer </a:t>
            </a:r>
          </a:p>
          <a:p>
            <a:r>
              <a:rPr lang="es-MX" sz="3200" dirty="0" smtClean="0"/>
              <a:t>La realidad pide una praxis cristiana que una la fe con la justicia con creyentes mayores de edad.</a:t>
            </a:r>
          </a:p>
        </p:txBody>
      </p:sp>
    </p:spTree>
    <p:extLst>
      <p:ext uri="{BB962C8B-B14F-4D97-AF65-F5344CB8AC3E}">
        <p14:creationId xmlns:p14="http://schemas.microsoft.com/office/powerpoint/2010/main" val="4026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Desafíos y oportunidades globales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Desequilibrios de la economía mundial. Las economías emergentes representan hoy casi la mitad de la actividad económica mundial. Los países desarrollados tienen el mas alto desempleo desde 1929.</a:t>
            </a:r>
          </a:p>
          <a:p>
            <a:r>
              <a:rPr lang="es-MX" dirty="0" smtClean="0"/>
              <a:t>Ausencia de una gobernanza económica y financiera global</a:t>
            </a:r>
          </a:p>
          <a:p>
            <a:r>
              <a:rPr lang="es-MX" dirty="0" smtClean="0"/>
              <a:t>Las empresas multinacionales provenientes de mercados emergentes se expanden como la pólvora por todo el mundo.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016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Desafíos y oportunidades globales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Las condiciones demográficas están cambiando con rapidez. Por primera vez Japón y varios países europeos occidentales tienen más personas mayores de 60 años que menores de 20.</a:t>
            </a:r>
          </a:p>
          <a:p>
            <a:r>
              <a:rPr lang="es-MX" dirty="0" smtClean="0"/>
              <a:t>Por primera vez, en el mundo viven más personas en las ciudades que en el campo.</a:t>
            </a:r>
          </a:p>
          <a:p>
            <a:r>
              <a:rPr lang="es-MX" dirty="0" smtClean="0"/>
              <a:t>Las personas que padecen obesidad superan a las que pasan hambre.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7478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Desafíos y oportunidades globales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Habrá una competencia voraz en el mundo por recursos naturales: minerales, alimentos, agua.</a:t>
            </a:r>
          </a:p>
          <a:p>
            <a:r>
              <a:rPr lang="es-MX" dirty="0" smtClean="0"/>
              <a:t>El panorama político en muchas partes del mundo ha dado un vuelco hacia la incertidumbre y el caos. Por primera vez hay más países en el mundo que son Estados fallidos que los que son gobernados por dictadores.</a:t>
            </a:r>
          </a:p>
          <a:p>
            <a:r>
              <a:rPr lang="es-MX" dirty="0" smtClean="0"/>
              <a:t>En general hay una marcada disminución en la legitimidad y capacidad del Estado para enfrentar problemas locales y globales.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9459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Desafíos y oportunidades globales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Un mundo más desigual. La desigualdad dentro de los países ha seguido aumentando. Se da la paradoja en muchos países que bajan la pobreza pero aumentan la desigualdad.</a:t>
            </a:r>
          </a:p>
          <a:p>
            <a:r>
              <a:rPr lang="es-MX" dirty="0" smtClean="0"/>
              <a:t>La sostenibilidad se ha convertido en una prioridad fundamental. Los escenarios señalan que para el 2030 pueden duplicarse los precios de los alimentos y la mitad de la población mundial puede tener escasez de agua.</a:t>
            </a:r>
          </a:p>
          <a:p>
            <a:r>
              <a:rPr lang="es-MX" dirty="0" smtClean="0"/>
              <a:t>El crecimiento económico ha sido a costa de la degradación medioambiental.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2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Desafíos y oportunidades globales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Preciso y urgente educar en el consumo ecológico de bienes y servicios.</a:t>
            </a:r>
          </a:p>
          <a:p>
            <a:r>
              <a:rPr lang="es-MX" dirty="0" smtClean="0"/>
              <a:t>El equilibrio mundial de poder está cambiando rápidamente.</a:t>
            </a:r>
          </a:p>
          <a:p>
            <a:r>
              <a:rPr lang="es-MX" dirty="0" smtClean="0"/>
              <a:t>La complejidad es un rasgo fundamental de la escena global contemporánea.</a:t>
            </a:r>
          </a:p>
          <a:p>
            <a:r>
              <a:rPr lang="es-MX" dirty="0" smtClean="0"/>
              <a:t>El siglo XXI es el siglo de la complejidad combinada con incertidumbre, pero no parece que dispongamos de las instituciones económicas, políticas y geopolíticas para enfrentarlas.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5814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revolución del Más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sz="2800" dirty="0" smtClean="0"/>
              <a:t>El siglo XXI tiene más de todo: más gente, más urbana, más sana y más educada. Y también más productos en el mercado, más partidos políticos, más armas y más medicinas, más crimen y más religiones. Para 2050 la población mundial será cuatro veces mayor que 100 años antes. Desde 2006, 28 países de renta baja han pasado a figurar entre los de renta media.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707088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revolución de la Movilidad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Según la ONU, 214 millones de personas viven fuera de sus países de origen, un 37% más que hace 20 años. Las diásporas étnicas, religiosas y profesionales están cambiando el reparto de poder entre las poblaciones y dentro de ellas. Personas, tecnologías, productos, dinero, ideas y organizaciones tienen más movilidad y por ello son más difíciles de controlar.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8019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revolución de la Mentalidad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Una población que consume y se mueve sin cesar, que tiene acceso a más recursos y más información, ha experimentado también una inmensa transformación cognitiva y emocional. Existe cada vez más consenso en todo el mundo sobre la importancia de las libertades individuales y la igualdad de género, así como más intolerancia al autoritarismo. La insatisfacción con los sistemas políticos y las instituciones de gobierno también </a:t>
            </a:r>
            <a:r>
              <a:rPr lang="es-MX" smtClean="0"/>
              <a:t>es global.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92079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844</Words>
  <Application>Microsoft Office PowerPoint</Application>
  <PresentationFormat>Presentación en pantalla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Flujo</vt:lpstr>
      <vt:lpstr>Desafíos y oportunidades que la realidad presenta a la Educación</vt:lpstr>
      <vt:lpstr>Desafíos y oportunidades globales</vt:lpstr>
      <vt:lpstr>Desafíos y oportunidades globales</vt:lpstr>
      <vt:lpstr>Desafíos y oportunidades globales</vt:lpstr>
      <vt:lpstr>Desafíos y oportunidades globales</vt:lpstr>
      <vt:lpstr>Desafíos y oportunidades globales</vt:lpstr>
      <vt:lpstr>La revolución del Más</vt:lpstr>
      <vt:lpstr>La revolución de la Movilidad</vt:lpstr>
      <vt:lpstr>La revolución de la Mentalidad</vt:lpstr>
      <vt:lpstr>Educar en Ciudadanía global</vt:lpstr>
      <vt:lpstr>Educar Ciudadanía Global</vt:lpstr>
      <vt:lpstr>Desafíos y oportunidades en México</vt:lpstr>
      <vt:lpstr>Educar la praxis</vt:lpstr>
      <vt:lpstr>Educar la praxis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Desafíos y oportunidades que la realidad presenta a la Educación</dc:title>
  <dc:creator>JUAN LUIS</dc:creator>
  <cp:lastModifiedBy>JUAN LUIS</cp:lastModifiedBy>
  <cp:revision>14</cp:revision>
  <dcterms:created xsi:type="dcterms:W3CDTF">2012-10-26T22:06:05Z</dcterms:created>
  <dcterms:modified xsi:type="dcterms:W3CDTF">2013-06-28T12:51:07Z</dcterms:modified>
</cp:coreProperties>
</file>